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1" r:id="rId5"/>
    <p:sldId id="262" r:id="rId6"/>
    <p:sldId id="265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35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2019/4/19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2019/4/19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2019/4/19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2019/4/19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2019/4/19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2019/4/19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2019/4/19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IxjXk0TsTZ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交通安全教育宣導</a:t>
            </a:r>
            <a:endParaRPr lang="zh-TW" altLang="en-US" sz="6000" b="1" dirty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fyw.e-hosting.com.hk/Subdomain/IP/english_orbit_text/ATT00027.jpg"/>
          <p:cNvPicPr>
            <a:picLocks noChangeAspect="1" noChangeArrowheads="1"/>
          </p:cNvPicPr>
          <p:nvPr/>
        </p:nvPicPr>
        <p:blipFill>
          <a:blip r:embed="rId2" cstate="print"/>
          <a:srcRect l="15350" t="17450"/>
          <a:stretch>
            <a:fillRect/>
          </a:stretch>
        </p:blipFill>
        <p:spPr bwMode="auto">
          <a:xfrm>
            <a:off x="0" y="0"/>
            <a:ext cx="9154191" cy="6885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http://5.blog.xuite.net/5/e/b/b/10861961/blog_334267/txt/17934227/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69"/>
            <a:ext cx="9144000" cy="68539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</p:spPr>
        <p:txBody>
          <a:bodyPr>
            <a:noAutofit/>
          </a:bodyPr>
          <a:lstStyle/>
          <a:p>
            <a:r>
              <a:rPr lang="zh-TW" altLang="en-US" sz="54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騎乘機車超載 違規又危險</a:t>
            </a:r>
            <a:r>
              <a:rPr lang="en-US" altLang="zh-TW" sz="54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54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54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騎乘機車要戴安全帽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4869160"/>
          </a:xfrm>
        </p:spPr>
        <p:txBody>
          <a:bodyPr>
            <a:normAutofit fontScale="92500"/>
          </a:bodyPr>
          <a:lstStyle/>
          <a:p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《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高市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至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》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車禍死亡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60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人 機車騎士佔</a:t>
            </a:r>
            <a:r>
              <a:rPr lang="en-US" altLang="zh-TW" sz="4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7</a:t>
            </a:r>
            <a:r>
              <a:rPr lang="zh-TW" altLang="en-US" sz="4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成  </a:t>
            </a:r>
            <a:r>
              <a:rPr lang="en-US" altLang="zh-TW" sz="4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42</a:t>
            </a:r>
            <a:r>
              <a:rPr lang="zh-TW" altLang="en-US" sz="4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人</a:t>
            </a:r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自由時報 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– 2013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日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根據醫學統計，騎乘機車發生車禍者，</a:t>
            </a:r>
            <a:r>
              <a:rPr lang="zh-TW" altLang="en-US" sz="4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每</a:t>
            </a:r>
            <a:r>
              <a:rPr lang="en-US" altLang="zh-TW" sz="4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10</a:t>
            </a:r>
            <a:r>
              <a:rPr lang="zh-TW" altLang="en-US" sz="4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人中，有</a:t>
            </a:r>
            <a:r>
              <a:rPr lang="en-US" altLang="zh-TW" sz="4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9</a:t>
            </a:r>
            <a:r>
              <a:rPr lang="zh-TW" altLang="en-US" sz="4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人因未戴安全帽而腦部重創。</a:t>
            </a:r>
            <a:endParaRPr lang="en-US" altLang="zh-TW" sz="40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40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根據道路交通管理處罰條例，未依規定戴安全帽者，處以駕駛人新台幣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500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元罰鍰。</a:t>
            </a:r>
            <a:endParaRPr lang="zh-TW" altLang="en-US" sz="40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100-101生教組\101學年度\12交通安全0628\把安全帽戴好，提升安全7.9倍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568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6000" b="1" dirty="0" smtClean="0">
                <a:latin typeface="微軟正黑體" pitchFamily="34" charset="-120"/>
                <a:ea typeface="微軟正黑體" pitchFamily="34" charset="-120"/>
              </a:rPr>
              <a:t>乘坐大客車安全教育</a:t>
            </a:r>
            <a:endParaRPr lang="zh-TW" altLang="en-US" sz="60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051720" y="3429000"/>
            <a:ext cx="4752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hlinkClick r:id="rId2"/>
              </a:rPr>
              <a:t>http://www.youtube.com/watch?v=IxjXk0TsTZ0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3203848" y="2204864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宣導影片</a:t>
            </a:r>
            <a:endParaRPr lang="zh-TW" altLang="en-US" sz="40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94</Words>
  <Application>Microsoft Office PowerPoint</Application>
  <PresentationFormat>如螢幕大小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交通安全教育宣導</vt:lpstr>
      <vt:lpstr>PowerPoint 簡報</vt:lpstr>
      <vt:lpstr>PowerPoint 簡報</vt:lpstr>
      <vt:lpstr>騎乘機車超載 違規又危險 騎乘機車要戴安全帽</vt:lpstr>
      <vt:lpstr>PowerPoint 簡報</vt:lpstr>
      <vt:lpstr>乘坐大客車安全教育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ADMIN</cp:lastModifiedBy>
  <cp:revision>36</cp:revision>
  <dcterms:created xsi:type="dcterms:W3CDTF">2013-04-24T08:05:23Z</dcterms:created>
  <dcterms:modified xsi:type="dcterms:W3CDTF">2019-04-19T03:34:55Z</dcterms:modified>
</cp:coreProperties>
</file>